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6" r:id="rId4"/>
    <p:sldId id="265" r:id="rId5"/>
    <p:sldId id="261" r:id="rId6"/>
    <p:sldId id="268" r:id="rId7"/>
    <p:sldId id="270" r:id="rId8"/>
    <p:sldId id="267" r:id="rId9"/>
    <p:sldId id="25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7A39-E768-4E35-B69F-FC404F861BE5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7121-1675-4CEE-B284-17349721C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79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7086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25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60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n-formatio.com/wp-content/uploads/2011/09/Sermon-on-Mount-Word-Cloud-1024x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362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39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88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586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67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97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04938"/>
            <a:ext cx="9048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42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5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dantetravels.co.uk/images/products/large/1383560990sistinechap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677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990600" y="2996920"/>
            <a:ext cx="1252025" cy="1041159"/>
          </a:xfrm>
          <a:custGeom>
            <a:avLst/>
            <a:gdLst>
              <a:gd name="connsiteX0" fmla="*/ 773723 w 1252025"/>
              <a:gd name="connsiteY0" fmla="*/ 56270 h 1041159"/>
              <a:gd name="connsiteX1" fmla="*/ 773723 w 1252025"/>
              <a:gd name="connsiteY1" fmla="*/ 56270 h 1041159"/>
              <a:gd name="connsiteX2" fmla="*/ 703385 w 1252025"/>
              <a:gd name="connsiteY2" fmla="*/ 154744 h 1041159"/>
              <a:gd name="connsiteX3" fmla="*/ 689317 w 1252025"/>
              <a:gd name="connsiteY3" fmla="*/ 196947 h 1041159"/>
              <a:gd name="connsiteX4" fmla="*/ 604911 w 1252025"/>
              <a:gd name="connsiteY4" fmla="*/ 253218 h 1041159"/>
              <a:gd name="connsiteX5" fmla="*/ 562708 w 1252025"/>
              <a:gd name="connsiteY5" fmla="*/ 281353 h 1041159"/>
              <a:gd name="connsiteX6" fmla="*/ 520505 w 1252025"/>
              <a:gd name="connsiteY6" fmla="*/ 295421 h 1041159"/>
              <a:gd name="connsiteX7" fmla="*/ 450166 w 1252025"/>
              <a:gd name="connsiteY7" fmla="*/ 351692 h 1041159"/>
              <a:gd name="connsiteX8" fmla="*/ 407963 w 1252025"/>
              <a:gd name="connsiteY8" fmla="*/ 365760 h 1041159"/>
              <a:gd name="connsiteX9" fmla="*/ 365760 w 1252025"/>
              <a:gd name="connsiteY9" fmla="*/ 407963 h 1041159"/>
              <a:gd name="connsiteX10" fmla="*/ 281354 w 1252025"/>
              <a:gd name="connsiteY10" fmla="*/ 436098 h 1041159"/>
              <a:gd name="connsiteX11" fmla="*/ 196948 w 1252025"/>
              <a:gd name="connsiteY11" fmla="*/ 464233 h 1041159"/>
              <a:gd name="connsiteX12" fmla="*/ 98474 w 1252025"/>
              <a:gd name="connsiteY12" fmla="*/ 478301 h 1041159"/>
              <a:gd name="connsiteX13" fmla="*/ 0 w 1252025"/>
              <a:gd name="connsiteY13" fmla="*/ 506437 h 1041159"/>
              <a:gd name="connsiteX14" fmla="*/ 0 w 1252025"/>
              <a:gd name="connsiteY14" fmla="*/ 506437 h 1041159"/>
              <a:gd name="connsiteX15" fmla="*/ 0 w 1252025"/>
              <a:gd name="connsiteY15" fmla="*/ 492369 h 1041159"/>
              <a:gd name="connsiteX16" fmla="*/ 70339 w 1252025"/>
              <a:gd name="connsiteY16" fmla="*/ 604910 h 1041159"/>
              <a:gd name="connsiteX17" fmla="*/ 84406 w 1252025"/>
              <a:gd name="connsiteY17" fmla="*/ 647113 h 1041159"/>
              <a:gd name="connsiteX18" fmla="*/ 140677 w 1252025"/>
              <a:gd name="connsiteY18" fmla="*/ 731520 h 1041159"/>
              <a:gd name="connsiteX19" fmla="*/ 168812 w 1252025"/>
              <a:gd name="connsiteY19" fmla="*/ 773723 h 1041159"/>
              <a:gd name="connsiteX20" fmla="*/ 281354 w 1252025"/>
              <a:gd name="connsiteY20" fmla="*/ 858129 h 1041159"/>
              <a:gd name="connsiteX21" fmla="*/ 323557 w 1252025"/>
              <a:gd name="connsiteY21" fmla="*/ 886264 h 1041159"/>
              <a:gd name="connsiteX22" fmla="*/ 407963 w 1252025"/>
              <a:gd name="connsiteY22" fmla="*/ 914400 h 1041159"/>
              <a:gd name="connsiteX23" fmla="*/ 450166 w 1252025"/>
              <a:gd name="connsiteY23" fmla="*/ 928467 h 1041159"/>
              <a:gd name="connsiteX24" fmla="*/ 492369 w 1252025"/>
              <a:gd name="connsiteY24" fmla="*/ 942535 h 1041159"/>
              <a:gd name="connsiteX25" fmla="*/ 576776 w 1252025"/>
              <a:gd name="connsiteY25" fmla="*/ 956603 h 1041159"/>
              <a:gd name="connsiteX26" fmla="*/ 675249 w 1252025"/>
              <a:gd name="connsiteY26" fmla="*/ 984738 h 1041159"/>
              <a:gd name="connsiteX27" fmla="*/ 731520 w 1252025"/>
              <a:gd name="connsiteY27" fmla="*/ 1041009 h 1041159"/>
              <a:gd name="connsiteX28" fmla="*/ 1012874 w 1252025"/>
              <a:gd name="connsiteY28" fmla="*/ 1012873 h 1041159"/>
              <a:gd name="connsiteX29" fmla="*/ 1055077 w 1252025"/>
              <a:gd name="connsiteY29" fmla="*/ 998806 h 1041159"/>
              <a:gd name="connsiteX30" fmla="*/ 1097280 w 1252025"/>
              <a:gd name="connsiteY30" fmla="*/ 970670 h 1041159"/>
              <a:gd name="connsiteX31" fmla="*/ 1097280 w 1252025"/>
              <a:gd name="connsiteY31" fmla="*/ 970670 h 1041159"/>
              <a:gd name="connsiteX32" fmla="*/ 1125416 w 1252025"/>
              <a:gd name="connsiteY32" fmla="*/ 844061 h 1041159"/>
              <a:gd name="connsiteX33" fmla="*/ 1139483 w 1252025"/>
              <a:gd name="connsiteY33" fmla="*/ 787790 h 1041159"/>
              <a:gd name="connsiteX34" fmla="*/ 1181686 w 1252025"/>
              <a:gd name="connsiteY34" fmla="*/ 562707 h 1041159"/>
              <a:gd name="connsiteX35" fmla="*/ 1195754 w 1252025"/>
              <a:gd name="connsiteY35" fmla="*/ 548640 h 1041159"/>
              <a:gd name="connsiteX36" fmla="*/ 1195754 w 1252025"/>
              <a:gd name="connsiteY36" fmla="*/ 562707 h 1041159"/>
              <a:gd name="connsiteX37" fmla="*/ 1195754 w 1252025"/>
              <a:gd name="connsiteY37" fmla="*/ 576775 h 1041159"/>
              <a:gd name="connsiteX38" fmla="*/ 1097280 w 1252025"/>
              <a:gd name="connsiteY38" fmla="*/ 478301 h 1041159"/>
              <a:gd name="connsiteX39" fmla="*/ 1055077 w 1252025"/>
              <a:gd name="connsiteY39" fmla="*/ 464233 h 1041159"/>
              <a:gd name="connsiteX40" fmla="*/ 1041009 w 1252025"/>
              <a:gd name="connsiteY40" fmla="*/ 450166 h 1041159"/>
              <a:gd name="connsiteX41" fmla="*/ 1041009 w 1252025"/>
              <a:gd name="connsiteY41" fmla="*/ 450166 h 1041159"/>
              <a:gd name="connsiteX42" fmla="*/ 1252025 w 1252025"/>
              <a:gd name="connsiteY42" fmla="*/ 478301 h 1041159"/>
              <a:gd name="connsiteX43" fmla="*/ 1252025 w 1252025"/>
              <a:gd name="connsiteY43" fmla="*/ 464233 h 1041159"/>
              <a:gd name="connsiteX44" fmla="*/ 1237957 w 1252025"/>
              <a:gd name="connsiteY44" fmla="*/ 295421 h 1041159"/>
              <a:gd name="connsiteX45" fmla="*/ 1223889 w 1252025"/>
              <a:gd name="connsiteY45" fmla="*/ 253218 h 1041159"/>
              <a:gd name="connsiteX46" fmla="*/ 1209822 w 1252025"/>
              <a:gd name="connsiteY46" fmla="*/ 182880 h 1041159"/>
              <a:gd name="connsiteX47" fmla="*/ 1195754 w 1252025"/>
              <a:gd name="connsiteY47" fmla="*/ 140677 h 1041159"/>
              <a:gd name="connsiteX48" fmla="*/ 1111348 w 1252025"/>
              <a:gd name="connsiteY48" fmla="*/ 84406 h 1041159"/>
              <a:gd name="connsiteX49" fmla="*/ 1069145 w 1252025"/>
              <a:gd name="connsiteY49" fmla="*/ 14067 h 1041159"/>
              <a:gd name="connsiteX50" fmla="*/ 1026942 w 1252025"/>
              <a:gd name="connsiteY50" fmla="*/ 0 h 1041159"/>
              <a:gd name="connsiteX51" fmla="*/ 1026942 w 1252025"/>
              <a:gd name="connsiteY51" fmla="*/ 14067 h 1041159"/>
              <a:gd name="connsiteX52" fmla="*/ 942536 w 1252025"/>
              <a:gd name="connsiteY52" fmla="*/ 112541 h 1041159"/>
              <a:gd name="connsiteX53" fmla="*/ 914400 w 1252025"/>
              <a:gd name="connsiteY53" fmla="*/ 140677 h 1041159"/>
              <a:gd name="connsiteX54" fmla="*/ 829994 w 1252025"/>
              <a:gd name="connsiteY54" fmla="*/ 126609 h 1041159"/>
              <a:gd name="connsiteX55" fmla="*/ 745588 w 1252025"/>
              <a:gd name="connsiteY55" fmla="*/ 84406 h 1041159"/>
              <a:gd name="connsiteX56" fmla="*/ 773723 w 1252025"/>
              <a:gd name="connsiteY56" fmla="*/ 5627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025" h="1041159">
                <a:moveTo>
                  <a:pt x="773723" y="56270"/>
                </a:moveTo>
                <a:lnTo>
                  <a:pt x="773723" y="56270"/>
                </a:lnTo>
                <a:cubicBezTo>
                  <a:pt x="750277" y="89095"/>
                  <a:pt x="724139" y="120154"/>
                  <a:pt x="703385" y="154744"/>
                </a:cubicBezTo>
                <a:cubicBezTo>
                  <a:pt x="695756" y="167459"/>
                  <a:pt x="699802" y="186462"/>
                  <a:pt x="689317" y="196947"/>
                </a:cubicBezTo>
                <a:cubicBezTo>
                  <a:pt x="665407" y="220857"/>
                  <a:pt x="633046" y="234461"/>
                  <a:pt x="604911" y="253218"/>
                </a:cubicBezTo>
                <a:cubicBezTo>
                  <a:pt x="590843" y="262596"/>
                  <a:pt x="578748" y="276006"/>
                  <a:pt x="562708" y="281353"/>
                </a:cubicBezTo>
                <a:cubicBezTo>
                  <a:pt x="548640" y="286042"/>
                  <a:pt x="533768" y="288789"/>
                  <a:pt x="520505" y="295421"/>
                </a:cubicBezTo>
                <a:cubicBezTo>
                  <a:pt x="351567" y="379892"/>
                  <a:pt x="581020" y="273181"/>
                  <a:pt x="450166" y="351692"/>
                </a:cubicBezTo>
                <a:cubicBezTo>
                  <a:pt x="437450" y="359321"/>
                  <a:pt x="422031" y="361071"/>
                  <a:pt x="407963" y="365760"/>
                </a:cubicBezTo>
                <a:cubicBezTo>
                  <a:pt x="393895" y="379828"/>
                  <a:pt x="383151" y="398301"/>
                  <a:pt x="365760" y="407963"/>
                </a:cubicBezTo>
                <a:cubicBezTo>
                  <a:pt x="339835" y="422366"/>
                  <a:pt x="309489" y="426720"/>
                  <a:pt x="281354" y="436098"/>
                </a:cubicBezTo>
                <a:lnTo>
                  <a:pt x="196948" y="464233"/>
                </a:lnTo>
                <a:lnTo>
                  <a:pt x="98474" y="478301"/>
                </a:lnTo>
                <a:cubicBezTo>
                  <a:pt x="9619" y="507920"/>
                  <a:pt x="43725" y="506437"/>
                  <a:pt x="0" y="506437"/>
                </a:cubicBezTo>
                <a:lnTo>
                  <a:pt x="0" y="506437"/>
                </a:lnTo>
                <a:lnTo>
                  <a:pt x="0" y="492369"/>
                </a:lnTo>
                <a:cubicBezTo>
                  <a:pt x="23446" y="529883"/>
                  <a:pt x="49155" y="566074"/>
                  <a:pt x="70339" y="604910"/>
                </a:cubicBezTo>
                <a:cubicBezTo>
                  <a:pt x="77440" y="617928"/>
                  <a:pt x="77205" y="634150"/>
                  <a:pt x="84406" y="647113"/>
                </a:cubicBezTo>
                <a:cubicBezTo>
                  <a:pt x="100828" y="676673"/>
                  <a:pt x="121920" y="703384"/>
                  <a:pt x="140677" y="731520"/>
                </a:cubicBezTo>
                <a:cubicBezTo>
                  <a:pt x="150055" y="745588"/>
                  <a:pt x="156857" y="761768"/>
                  <a:pt x="168812" y="773723"/>
                </a:cubicBezTo>
                <a:cubicBezTo>
                  <a:pt x="220858" y="825768"/>
                  <a:pt x="185913" y="794502"/>
                  <a:pt x="281354" y="858129"/>
                </a:cubicBezTo>
                <a:cubicBezTo>
                  <a:pt x="295422" y="867507"/>
                  <a:pt x="307517" y="880917"/>
                  <a:pt x="323557" y="886264"/>
                </a:cubicBezTo>
                <a:lnTo>
                  <a:pt x="407963" y="914400"/>
                </a:lnTo>
                <a:lnTo>
                  <a:pt x="450166" y="928467"/>
                </a:lnTo>
                <a:cubicBezTo>
                  <a:pt x="464234" y="933156"/>
                  <a:pt x="477742" y="940097"/>
                  <a:pt x="492369" y="942535"/>
                </a:cubicBezTo>
                <a:cubicBezTo>
                  <a:pt x="520505" y="947224"/>
                  <a:pt x="548806" y="951009"/>
                  <a:pt x="576776" y="956603"/>
                </a:cubicBezTo>
                <a:cubicBezTo>
                  <a:pt x="620941" y="965436"/>
                  <a:pt x="635022" y="971329"/>
                  <a:pt x="675249" y="984738"/>
                </a:cubicBezTo>
                <a:cubicBezTo>
                  <a:pt x="694006" y="1003495"/>
                  <a:pt x="705156" y="1043938"/>
                  <a:pt x="731520" y="1041009"/>
                </a:cubicBezTo>
                <a:cubicBezTo>
                  <a:pt x="909607" y="1021221"/>
                  <a:pt x="815841" y="1030785"/>
                  <a:pt x="1012874" y="1012873"/>
                </a:cubicBezTo>
                <a:cubicBezTo>
                  <a:pt x="1026942" y="1008184"/>
                  <a:pt x="1041814" y="1005438"/>
                  <a:pt x="1055077" y="998806"/>
                </a:cubicBezTo>
                <a:cubicBezTo>
                  <a:pt x="1070199" y="991245"/>
                  <a:pt x="1097280" y="970670"/>
                  <a:pt x="1097280" y="970670"/>
                </a:cubicBezTo>
                <a:lnTo>
                  <a:pt x="1097280" y="970670"/>
                </a:lnTo>
                <a:cubicBezTo>
                  <a:pt x="1106659" y="928467"/>
                  <a:pt x="1115695" y="886186"/>
                  <a:pt x="1125416" y="844061"/>
                </a:cubicBezTo>
                <a:cubicBezTo>
                  <a:pt x="1129763" y="825222"/>
                  <a:pt x="1136749" y="806930"/>
                  <a:pt x="1139483" y="787790"/>
                </a:cubicBezTo>
                <a:cubicBezTo>
                  <a:pt x="1142214" y="768673"/>
                  <a:pt x="1147640" y="596750"/>
                  <a:pt x="1181686" y="562707"/>
                </a:cubicBezTo>
                <a:lnTo>
                  <a:pt x="1195754" y="548640"/>
                </a:lnTo>
                <a:lnTo>
                  <a:pt x="1195754" y="562707"/>
                </a:lnTo>
                <a:lnTo>
                  <a:pt x="1195754" y="576775"/>
                </a:lnTo>
                <a:cubicBezTo>
                  <a:pt x="1162929" y="543950"/>
                  <a:pt x="1133529" y="507300"/>
                  <a:pt x="1097280" y="478301"/>
                </a:cubicBezTo>
                <a:cubicBezTo>
                  <a:pt x="1085701" y="469038"/>
                  <a:pt x="1068340" y="470864"/>
                  <a:pt x="1055077" y="464233"/>
                </a:cubicBezTo>
                <a:cubicBezTo>
                  <a:pt x="1049146" y="461267"/>
                  <a:pt x="1045698" y="454855"/>
                  <a:pt x="1041009" y="450166"/>
                </a:cubicBezTo>
                <a:lnTo>
                  <a:pt x="1041009" y="450166"/>
                </a:lnTo>
                <a:cubicBezTo>
                  <a:pt x="1195084" y="484404"/>
                  <a:pt x="1124386" y="478301"/>
                  <a:pt x="1252025" y="478301"/>
                </a:cubicBezTo>
                <a:lnTo>
                  <a:pt x="1252025" y="464233"/>
                </a:lnTo>
                <a:cubicBezTo>
                  <a:pt x="1247336" y="407962"/>
                  <a:pt x="1245420" y="351391"/>
                  <a:pt x="1237957" y="295421"/>
                </a:cubicBezTo>
                <a:cubicBezTo>
                  <a:pt x="1235997" y="280722"/>
                  <a:pt x="1227485" y="267604"/>
                  <a:pt x="1223889" y="253218"/>
                </a:cubicBezTo>
                <a:cubicBezTo>
                  <a:pt x="1218090" y="230022"/>
                  <a:pt x="1215621" y="206076"/>
                  <a:pt x="1209822" y="182880"/>
                </a:cubicBezTo>
                <a:cubicBezTo>
                  <a:pt x="1206226" y="168494"/>
                  <a:pt x="1206239" y="151162"/>
                  <a:pt x="1195754" y="140677"/>
                </a:cubicBezTo>
                <a:cubicBezTo>
                  <a:pt x="1171844" y="116767"/>
                  <a:pt x="1111348" y="84406"/>
                  <a:pt x="1111348" y="84406"/>
                </a:cubicBezTo>
                <a:cubicBezTo>
                  <a:pt x="1100283" y="51212"/>
                  <a:pt x="1101328" y="33377"/>
                  <a:pt x="1069145" y="14067"/>
                </a:cubicBezTo>
                <a:cubicBezTo>
                  <a:pt x="1056430" y="6438"/>
                  <a:pt x="1026942" y="0"/>
                  <a:pt x="1026942" y="0"/>
                </a:cubicBezTo>
                <a:lnTo>
                  <a:pt x="1026942" y="14067"/>
                </a:lnTo>
                <a:cubicBezTo>
                  <a:pt x="998807" y="46892"/>
                  <a:pt x="971258" y="80229"/>
                  <a:pt x="942536" y="112541"/>
                </a:cubicBezTo>
                <a:cubicBezTo>
                  <a:pt x="933724" y="122454"/>
                  <a:pt x="927561" y="139032"/>
                  <a:pt x="914400" y="140677"/>
                </a:cubicBezTo>
                <a:cubicBezTo>
                  <a:pt x="886097" y="144215"/>
                  <a:pt x="857838" y="132797"/>
                  <a:pt x="829994" y="126609"/>
                </a:cubicBezTo>
                <a:cubicBezTo>
                  <a:pt x="791567" y="118069"/>
                  <a:pt x="777536" y="108367"/>
                  <a:pt x="745588" y="84406"/>
                </a:cubicBezTo>
                <a:cubicBezTo>
                  <a:pt x="740283" y="80427"/>
                  <a:pt x="769034" y="60959"/>
                  <a:pt x="773723" y="562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6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Irving</dc:creator>
  <cp:lastModifiedBy>Gabe</cp:lastModifiedBy>
  <cp:revision>25</cp:revision>
  <dcterms:created xsi:type="dcterms:W3CDTF">2015-04-01T21:27:23Z</dcterms:created>
  <dcterms:modified xsi:type="dcterms:W3CDTF">2015-04-12T23:04:27Z</dcterms:modified>
</cp:coreProperties>
</file>